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1" r:id="rId7"/>
    <p:sldId id="265" r:id="rId8"/>
    <p:sldId id="268" r:id="rId9"/>
    <p:sldId id="262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5395" autoAdjust="0"/>
  </p:normalViewPr>
  <p:slideViewPr>
    <p:cSldViewPr snapToGrid="0">
      <p:cViewPr varScale="1">
        <p:scale>
          <a:sx n="97" d="100"/>
          <a:sy n="97" d="100"/>
        </p:scale>
        <p:origin x="11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8F229-E323-46B0-89A2-93C0D35CF884}" type="datetimeFigureOut">
              <a:rPr lang="en-GB" smtClean="0"/>
              <a:t>30/01/2018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E9771-8B1C-404E-8ED7-27E76165C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94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98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wouter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22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89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33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958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19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013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04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54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thomas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E9771-8B1C-404E-8ED7-27E76165C26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30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56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134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431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585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083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7952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2340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3324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998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06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71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79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30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9155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104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444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762447-533E-4AFC-A72F-A6C0454AC6F3}" type="datetimeFigureOut">
              <a:rPr lang="LID4096" smtClean="0"/>
              <a:t>01/30/2018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494D132-07D6-4EFE-B8F7-6D532B292C3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258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F6E59-4577-4B68-86C8-BF75FF0A3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BBEACONS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BB11244-FF31-4FF6-840B-9B4C185FD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Thomas Van Raemdonck &amp; Wouter Vande Velde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7760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6D04-39F1-4912-B5EC-8A55B0A4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Database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825E0E-A050-4F97-A1C6-A1267BA7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Mysql</a:t>
            </a:r>
            <a:endParaRPr lang="nl-BE" dirty="0"/>
          </a:p>
          <a:p>
            <a:r>
              <a:rPr lang="nl-BE" dirty="0" err="1"/>
              <a:t>Local</a:t>
            </a:r>
            <a:r>
              <a:rPr lang="nl-BE" dirty="0"/>
              <a:t> server</a:t>
            </a:r>
          </a:p>
          <a:p>
            <a:r>
              <a:rPr lang="nl-BE" dirty="0" err="1"/>
              <a:t>phpmyadmin</a:t>
            </a:r>
            <a:endParaRPr lang="nl-BE" dirty="0"/>
          </a:p>
          <a:p>
            <a:r>
              <a:rPr lang="nl-BE" dirty="0"/>
              <a:t>User </a:t>
            </a:r>
            <a:r>
              <a:rPr lang="nl-BE" dirty="0" err="1"/>
              <a:t>table</a:t>
            </a:r>
            <a:r>
              <a:rPr lang="nl-BE" dirty="0"/>
              <a:t> -&gt; </a:t>
            </a:r>
            <a:r>
              <a:rPr lang="nl-BE" dirty="0" err="1"/>
              <a:t>connection</a:t>
            </a:r>
            <a:endParaRPr lang="nl-BE" dirty="0"/>
          </a:p>
          <a:p>
            <a:endParaRPr lang="LID4096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08E019-D701-4981-9263-55115DDB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82" y="1732449"/>
            <a:ext cx="65817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BE485-6CA1-4107-A8EB-CB0A270B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  <a:endParaRPr lang="LID4096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C51FD86A-C829-49F4-884D-8DA8331619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884" y="381335"/>
            <a:ext cx="3397221" cy="6040816"/>
          </a:xfrm>
        </p:spPr>
      </p:pic>
    </p:spTree>
    <p:extLst>
      <p:ext uri="{BB962C8B-B14F-4D97-AF65-F5344CB8AC3E}">
        <p14:creationId xmlns:p14="http://schemas.microsoft.com/office/powerpoint/2010/main" val="10012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7A910-74AF-4909-82CD-1EF525E86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The end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16FC2F4-B99D-46E9-8A0C-37A15B7F3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r>
              <a:rPr lang="nl-BE" dirty="0"/>
              <a:t>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9963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756D5-9899-4055-A972-A2950AC9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Table</a:t>
            </a:r>
            <a:r>
              <a:rPr lang="nl-BE" dirty="0"/>
              <a:t> of contents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9FBEB9-691B-40A2-B5D1-1F12AF8D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BBeacons</a:t>
            </a:r>
          </a:p>
          <a:p>
            <a:r>
              <a:rPr lang="nl-BE" dirty="0"/>
              <a:t>Bluetooth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 err="1"/>
              <a:t>Trilateration</a:t>
            </a:r>
            <a:endParaRPr lang="nl-BE" dirty="0"/>
          </a:p>
          <a:p>
            <a:r>
              <a:rPr lang="nl-BE" dirty="0"/>
              <a:t>Mobile Application</a:t>
            </a:r>
          </a:p>
          <a:p>
            <a:r>
              <a:rPr lang="nl-BE" dirty="0"/>
              <a:t>Website</a:t>
            </a:r>
          </a:p>
          <a:p>
            <a:r>
              <a:rPr lang="nl-BE" dirty="0"/>
              <a:t>Database</a:t>
            </a:r>
          </a:p>
          <a:p>
            <a:r>
              <a:rPr lang="nl-BE" dirty="0"/>
              <a:t>Demo</a:t>
            </a:r>
          </a:p>
          <a:p>
            <a:endParaRPr lang="nl-BE" dirty="0"/>
          </a:p>
          <a:p>
            <a:endParaRPr lang="nl-BE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9834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12252-3EC1-4922-8487-2BEBA459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BBeacons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0EDC1F-FE54-47A0-8171-100298571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Indoor </a:t>
            </a:r>
            <a:r>
              <a:rPr lang="nl-BE" dirty="0" err="1"/>
              <a:t>location</a:t>
            </a:r>
            <a:endParaRPr lang="nl-BE" dirty="0"/>
          </a:p>
          <a:p>
            <a:r>
              <a:rPr lang="nl-BE" dirty="0"/>
              <a:t>Bluetooth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/>
              <a:t>Website</a:t>
            </a:r>
          </a:p>
          <a:p>
            <a:r>
              <a:rPr lang="nl-BE" dirty="0"/>
              <a:t>Database</a:t>
            </a:r>
          </a:p>
          <a:p>
            <a:r>
              <a:rPr lang="nl-BE" dirty="0"/>
              <a:t>Mobile Application</a:t>
            </a:r>
            <a:endParaRPr lang="LID4096" dirty="0"/>
          </a:p>
        </p:txBody>
      </p:sp>
      <p:pic>
        <p:nvPicPr>
          <p:cNvPr id="1026" name="Picture 2" descr="https://scontent.fopo1-1.fna.fbcdn.net/v/t34.0-12/27399515_10204482219452124_809843010_n.jpg?oh=4c178111ecb7eb131ca07ff231885185&amp;oe=5A7217D8">
            <a:extLst>
              <a:ext uri="{FF2B5EF4-FFF2-40B4-BE49-F238E27FC236}">
                <a16:creationId xmlns:a16="http://schemas.microsoft.com/office/drawing/2014/main" id="{0EA017B1-9DB2-4CB0-86E7-BF832D89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57" y="3352800"/>
            <a:ext cx="4572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75BF-50A7-4902-9121-7D6F46A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Bluetooth </a:t>
            </a:r>
            <a:r>
              <a:rPr lang="nl-BE" dirty="0" err="1"/>
              <a:t>beacons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854A-81FA-4B53-8CBF-0B34CFE7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Wellcore</a:t>
            </a:r>
          </a:p>
          <a:p>
            <a:r>
              <a:rPr lang="nl-BE" dirty="0"/>
              <a:t>NRF51822</a:t>
            </a:r>
          </a:p>
          <a:p>
            <a:r>
              <a:rPr lang="nl-BE" dirty="0"/>
              <a:t>China</a:t>
            </a:r>
          </a:p>
          <a:p>
            <a:r>
              <a:rPr lang="nl-BE" dirty="0" err="1"/>
              <a:t>Cheaper</a:t>
            </a:r>
            <a:endParaRPr lang="nl-BE" dirty="0"/>
          </a:p>
          <a:p>
            <a:r>
              <a:rPr lang="nl-BE" dirty="0"/>
              <a:t>Inaccurate </a:t>
            </a:r>
            <a:r>
              <a:rPr lang="nl-BE" dirty="0" err="1"/>
              <a:t>values</a:t>
            </a:r>
            <a:endParaRPr lang="nl-BE" dirty="0"/>
          </a:p>
          <a:p>
            <a:pPr marL="36900" indent="0">
              <a:buNone/>
            </a:pPr>
            <a:endParaRPr lang="en-GB" dirty="0"/>
          </a:p>
        </p:txBody>
      </p:sp>
      <p:pic>
        <p:nvPicPr>
          <p:cNvPr id="4" name="Picture 3" descr="https://dl2.pushbulletusercontent.com/vdGjD1s5qpo5nytjrP3CRKYbmwkM0rOE/IMG_20180117_130902672_HDR.jpg">
            <a:extLst>
              <a:ext uri="{FF2B5EF4-FFF2-40B4-BE49-F238E27FC236}">
                <a16:creationId xmlns:a16="http://schemas.microsoft.com/office/drawing/2014/main" id="{F2D613A8-232B-4536-AFC9-3FB5941D15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13" y="1845129"/>
            <a:ext cx="4042229" cy="316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3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A50F0-7F09-4E1F-9FF6-23BC08A6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9351"/>
            <a:ext cx="10353762" cy="970450"/>
          </a:xfrm>
        </p:spPr>
        <p:txBody>
          <a:bodyPr/>
          <a:lstStyle/>
          <a:p>
            <a:r>
              <a:rPr lang="nl-BE" dirty="0" err="1"/>
              <a:t>Trilateration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1C82C-8559-42CA-ABB8-33F95085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3 points</a:t>
            </a:r>
          </a:p>
          <a:p>
            <a:r>
              <a:rPr lang="nl-BE" dirty="0" err="1"/>
              <a:t>Circles</a:t>
            </a:r>
            <a:endParaRPr lang="nl-BE" dirty="0"/>
          </a:p>
          <a:p>
            <a:r>
              <a:rPr lang="nl-BE" dirty="0"/>
              <a:t>RSSI-</a:t>
            </a:r>
            <a:r>
              <a:rPr lang="nl-BE" dirty="0" err="1"/>
              <a:t>values</a:t>
            </a:r>
            <a:endParaRPr lang="nl-BE" dirty="0"/>
          </a:p>
          <a:p>
            <a:r>
              <a:rPr lang="nl-BE" dirty="0" err="1"/>
              <a:t>Distances</a:t>
            </a:r>
            <a:endParaRPr lang="nl-BE" dirty="0"/>
          </a:p>
          <a:p>
            <a:r>
              <a:rPr lang="nl-BE" dirty="0" err="1"/>
              <a:t>Intersection</a:t>
            </a:r>
            <a:r>
              <a:rPr lang="nl-BE" dirty="0"/>
              <a:t> point</a:t>
            </a:r>
          </a:p>
          <a:p>
            <a:pPr lvl="1"/>
            <a:endParaRPr lang="nl-BE" dirty="0"/>
          </a:p>
          <a:p>
            <a:endParaRPr lang="LID4096" dirty="0"/>
          </a:p>
        </p:txBody>
      </p:sp>
      <p:pic>
        <p:nvPicPr>
          <p:cNvPr id="1026" name="Picture 2" descr="Afbeeldingsresultaat voor trilateration">
            <a:extLst>
              <a:ext uri="{FF2B5EF4-FFF2-40B4-BE49-F238E27FC236}">
                <a16:creationId xmlns:a16="http://schemas.microsoft.com/office/drawing/2014/main" id="{61652F68-A525-4FFF-B28F-48B1DE93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917" y="1856507"/>
            <a:ext cx="3997167" cy="381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0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01DF3-2088-477F-A3DA-6BE643C8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Application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F1756C-CD93-4873-8055-09C25C84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nl-BE" dirty="0"/>
              <a:t>Android Studio</a:t>
            </a:r>
          </a:p>
          <a:p>
            <a:r>
              <a:rPr lang="nl-BE" dirty="0"/>
              <a:t>Login</a:t>
            </a:r>
          </a:p>
          <a:p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beacon</a:t>
            </a:r>
            <a:endParaRPr lang="nl-BE" dirty="0"/>
          </a:p>
          <a:p>
            <a:r>
              <a:rPr lang="nl-BE" dirty="0" err="1"/>
              <a:t>Add</a:t>
            </a:r>
            <a:r>
              <a:rPr lang="nl-BE" dirty="0"/>
              <a:t> room</a:t>
            </a:r>
          </a:p>
          <a:p>
            <a:r>
              <a:rPr lang="nl-BE" dirty="0"/>
              <a:t>Scanning </a:t>
            </a:r>
            <a:r>
              <a:rPr lang="nl-BE" dirty="0" err="1"/>
              <a:t>beacons</a:t>
            </a:r>
            <a:endParaRPr lang="nl-BE" dirty="0"/>
          </a:p>
          <a:p>
            <a:r>
              <a:rPr lang="nl-BE" dirty="0" err="1"/>
              <a:t>Heatmap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LID4096" dirty="0"/>
          </a:p>
        </p:txBody>
      </p:sp>
      <p:pic>
        <p:nvPicPr>
          <p:cNvPr id="2050" name="Picture 2" descr="https://scontent.fopo1-1.fna.fbcdn.net/v/t34.0-12/27583746_10204482222612203_94523804_n.png?oh=979cad7b2e9f6025f279adcbb85afd39&amp;oe=5A71378D">
            <a:extLst>
              <a:ext uri="{FF2B5EF4-FFF2-40B4-BE49-F238E27FC236}">
                <a16:creationId xmlns:a16="http://schemas.microsoft.com/office/drawing/2014/main" id="{08CC2031-E690-4DAC-A0AC-AA602A89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32" y="1732449"/>
            <a:ext cx="2742898" cy="48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opo1-1.fna.fbcdn.net/v/t34.0-12/27399893_10204482227332321_368355754_n.png?oh=2cf770b17ea7f44c4df4e623173890b3&amp;oe=5A720C49">
            <a:extLst>
              <a:ext uri="{FF2B5EF4-FFF2-40B4-BE49-F238E27FC236}">
                <a16:creationId xmlns:a16="http://schemas.microsoft.com/office/drawing/2014/main" id="{C7771AD7-FD5A-4EDE-9030-288F6A4F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61" y="1732449"/>
            <a:ext cx="2743199" cy="48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opo1-1.fna.fbcdn.net/v/t34.0-12/27496672_10204482222572202_105734289_n.png?oh=43535cd1a1b989c51d0fae1ac557b016&amp;oe=5A714AA6">
            <a:extLst>
              <a:ext uri="{FF2B5EF4-FFF2-40B4-BE49-F238E27FC236}">
                <a16:creationId xmlns:a16="http://schemas.microsoft.com/office/drawing/2014/main" id="{0942EFD5-0B3E-4221-852D-1FAEF605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10" y="1732449"/>
            <a:ext cx="2742898" cy="48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58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5D3B1-DB0A-4F6A-B8F0-3BD4FF03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Application</a:t>
            </a:r>
            <a:endParaRPr lang="LID4096" dirty="0"/>
          </a:p>
        </p:txBody>
      </p:sp>
      <p:pic>
        <p:nvPicPr>
          <p:cNvPr id="3074" name="Picture 2" descr="https://scontent.fopo1-1.fna.fbcdn.net/v/t34.0-12/27399564_10204482222372197_1471497008_n.png?oh=43922bf5d377e2defc18d7c7a4f431aa&amp;oe=5A72531F">
            <a:extLst>
              <a:ext uri="{FF2B5EF4-FFF2-40B4-BE49-F238E27FC236}">
                <a16:creationId xmlns:a16="http://schemas.microsoft.com/office/drawing/2014/main" id="{0316E91A-D2DC-4E5B-A515-BB4EA5C6C6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98" y="1580048"/>
            <a:ext cx="2745192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opo1-1.fna.fbcdn.net/v/t34.0-12/27395038_10204482257653079_562803964_n.png?oh=53ba61758c87b5081393645db720ec31&amp;oe=5A712D3A">
            <a:extLst>
              <a:ext uri="{FF2B5EF4-FFF2-40B4-BE49-F238E27FC236}">
                <a16:creationId xmlns:a16="http://schemas.microsoft.com/office/drawing/2014/main" id="{F755F940-7EF7-4D22-9F05-6F74A8FD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79" y="1580048"/>
            <a:ext cx="2745193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opo1-1.fna.fbcdn.net/v/t34.0-12/27399851_10204482257613078_1166734774_n.png?oh=6a389fea3317e720b6ff1d31348a137e&amp;oe=5A712645">
            <a:extLst>
              <a:ext uri="{FF2B5EF4-FFF2-40B4-BE49-F238E27FC236}">
                <a16:creationId xmlns:a16="http://schemas.microsoft.com/office/drawing/2014/main" id="{AD05D39A-0820-449C-80C1-63388B1A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461" y="1580049"/>
            <a:ext cx="2745193" cy="4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6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9A76-B188-4598-A5E7-FCF898AB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Mobile </a:t>
            </a:r>
            <a:r>
              <a:rPr lang="nl-BE" dirty="0" err="1"/>
              <a:t>application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5457-5E40-4A7B-B395-90D989458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Heatmap</a:t>
            </a:r>
            <a:endParaRPr lang="nl-BE" dirty="0"/>
          </a:p>
          <a:p>
            <a:r>
              <a:rPr lang="nl-BE" dirty="0" err="1"/>
              <a:t>Adjustable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of room</a:t>
            </a:r>
            <a:endParaRPr lang="en-GB" dirty="0"/>
          </a:p>
        </p:txBody>
      </p:sp>
      <p:pic>
        <p:nvPicPr>
          <p:cNvPr id="4" name="Picture 3" descr="Screenshot_20180121-220456.png (1080×1920)">
            <a:extLst>
              <a:ext uri="{FF2B5EF4-FFF2-40B4-BE49-F238E27FC236}">
                <a16:creationId xmlns:a16="http://schemas.microsoft.com/office/drawing/2014/main" id="{043F9D9B-50CF-497D-9126-CE998282CA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950" y="1798334"/>
            <a:ext cx="2845452" cy="5059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83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EA1E8-7C20-41A4-938E-4AB560D3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4FB958-D469-42E3-89E5-131277C7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2 pages</a:t>
            </a:r>
          </a:p>
          <a:p>
            <a:r>
              <a:rPr lang="nl-BE" dirty="0" err="1"/>
              <a:t>Laravel</a:t>
            </a:r>
            <a:endParaRPr lang="nl-BE" dirty="0"/>
          </a:p>
          <a:p>
            <a:r>
              <a:rPr lang="nl-BE" i="1" dirty="0" err="1"/>
              <a:t>Php</a:t>
            </a:r>
            <a:r>
              <a:rPr lang="nl-BE" i="1" dirty="0"/>
              <a:t> </a:t>
            </a:r>
            <a:r>
              <a:rPr lang="nl-BE" i="1" dirty="0" err="1"/>
              <a:t>artisan</a:t>
            </a:r>
            <a:r>
              <a:rPr lang="nl-BE" i="1" dirty="0"/>
              <a:t> serve</a:t>
            </a:r>
          </a:p>
          <a:p>
            <a:r>
              <a:rPr lang="nl-BE" dirty="0" err="1"/>
              <a:t>Localhost</a:t>
            </a:r>
            <a:endParaRPr lang="nl-BE" dirty="0"/>
          </a:p>
          <a:p>
            <a:r>
              <a:rPr lang="nl-BE" dirty="0"/>
              <a:t>Eloquent ORM</a:t>
            </a:r>
          </a:p>
          <a:p>
            <a:endParaRPr lang="nl-BE" dirty="0"/>
          </a:p>
          <a:p>
            <a:pPr marL="3690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690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TotalTime>460</TotalTime>
  <Words>110</Words>
  <Application>Microsoft Office PowerPoint</Application>
  <PresentationFormat>Widescreen</PresentationFormat>
  <Paragraphs>75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Calisto MT</vt:lpstr>
      <vt:lpstr>Trebuchet MS</vt:lpstr>
      <vt:lpstr>Wingdings 2</vt:lpstr>
      <vt:lpstr>Leisteen</vt:lpstr>
      <vt:lpstr>BBEACONS</vt:lpstr>
      <vt:lpstr>Table of contents</vt:lpstr>
      <vt:lpstr>BBeacons</vt:lpstr>
      <vt:lpstr>Bluetooth beacons</vt:lpstr>
      <vt:lpstr>Trilateration</vt:lpstr>
      <vt:lpstr>Mobile Application</vt:lpstr>
      <vt:lpstr>Mobile Application</vt:lpstr>
      <vt:lpstr>Mobile application</vt:lpstr>
      <vt:lpstr>Website</vt:lpstr>
      <vt:lpstr>Database</vt:lpstr>
      <vt:lpstr>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BBEACONS</dc:title>
  <dc:creator>Thomas Van Raemdonck</dc:creator>
  <cp:lastModifiedBy>Wouter Vande Velde</cp:lastModifiedBy>
  <cp:revision>32</cp:revision>
  <dcterms:created xsi:type="dcterms:W3CDTF">2018-01-29T13:18:26Z</dcterms:created>
  <dcterms:modified xsi:type="dcterms:W3CDTF">2018-01-30T19:00:23Z</dcterms:modified>
</cp:coreProperties>
</file>